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4" r:id="rId6"/>
    <p:sldId id="259" r:id="rId7"/>
    <p:sldId id="261" r:id="rId8"/>
    <p:sldId id="260" r:id="rId9"/>
    <p:sldId id="262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36E11-1073-468A-80F3-B2FA4A7275D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62B-F4C7-4BBA-B39D-4D659C2D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602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36E11-1073-468A-80F3-B2FA4A7275D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62B-F4C7-4BBA-B39D-4D659C2D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910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36E11-1073-468A-80F3-B2FA4A7275D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62B-F4C7-4BBA-B39D-4D659C2D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76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36E11-1073-468A-80F3-B2FA4A7275D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62B-F4C7-4BBA-B39D-4D659C2D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29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36E11-1073-468A-80F3-B2FA4A7275D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62B-F4C7-4BBA-B39D-4D659C2D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88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36E11-1073-468A-80F3-B2FA4A7275D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62B-F4C7-4BBA-B39D-4D659C2D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786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36E11-1073-468A-80F3-B2FA4A7275D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62B-F4C7-4BBA-B39D-4D659C2D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69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36E11-1073-468A-80F3-B2FA4A7275D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62B-F4C7-4BBA-B39D-4D659C2D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436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36E11-1073-468A-80F3-B2FA4A7275D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62B-F4C7-4BBA-B39D-4D659C2D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923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36E11-1073-468A-80F3-B2FA4A7275D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62B-F4C7-4BBA-B39D-4D659C2D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89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36E11-1073-468A-80F3-B2FA4A7275D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62B-F4C7-4BBA-B39D-4D659C2D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85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36E11-1073-468A-80F3-B2FA4A7275DD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DE62B-F4C7-4BBA-B39D-4D659C2D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788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emf"/><Relationship Id="rId5" Type="http://schemas.openxmlformats.org/officeDocument/2006/relationships/image" Target="../media/image2.png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Unit_7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7057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891" y="226581"/>
            <a:ext cx="10515600" cy="6185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SB p 50 ex 1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185755"/>
            <a:ext cx="12211271" cy="3164572"/>
          </a:xfrm>
          <a:prstGeom prst="rect">
            <a:avLst/>
          </a:prstGeom>
        </p:spPr>
      </p:pic>
      <p:pic>
        <p:nvPicPr>
          <p:cNvPr id="5" name="06 - ex. 1 p. 5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01346" y="4058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8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891" y="226581"/>
            <a:ext cx="10515600" cy="6185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SB p 50 ex 1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185755"/>
            <a:ext cx="12211271" cy="3164572"/>
          </a:xfrm>
          <a:prstGeom prst="rect">
            <a:avLst/>
          </a:prstGeom>
        </p:spPr>
      </p:pic>
      <p:pic>
        <p:nvPicPr>
          <p:cNvPr id="5" name="06 - ex. 1 p. 5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01346" y="405842"/>
            <a:ext cx="609600" cy="609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6364" y="3616036"/>
            <a:ext cx="11748654" cy="5957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89709" y="3616036"/>
            <a:ext cx="10861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1                        2                                          3                             4                                  5                                               6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239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037" y="185017"/>
            <a:ext cx="10515600" cy="48000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SB p 50 ex 2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345" y="28627"/>
            <a:ext cx="7938655" cy="6829374"/>
          </a:xfrm>
          <a:prstGeom prst="rect">
            <a:avLst/>
          </a:prstGeom>
        </p:spPr>
      </p:pic>
      <p:pic>
        <p:nvPicPr>
          <p:cNvPr id="5" name="07 - ex. 2 p. 5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5791" y="1115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37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037" y="185017"/>
            <a:ext cx="10515600" cy="48000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SB p 50 ex 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345" y="28627"/>
            <a:ext cx="7938655" cy="6829374"/>
          </a:xfrm>
          <a:prstGeom prst="rect">
            <a:avLst/>
          </a:prstGeom>
        </p:spPr>
      </p:pic>
      <p:pic>
        <p:nvPicPr>
          <p:cNvPr id="5" name="07 - ex. 2 p. 5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5791" y="1115291"/>
            <a:ext cx="609600" cy="609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741972"/>
            <a:ext cx="7114964" cy="111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2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850" y="1"/>
            <a:ext cx="1018715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56964" y="1"/>
            <a:ext cx="2777837" cy="6185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SB p 51 ex 4</a:t>
            </a:r>
            <a:endParaRPr lang="ru-RU" dirty="0"/>
          </a:p>
        </p:txBody>
      </p:sp>
      <p:pic>
        <p:nvPicPr>
          <p:cNvPr id="5" name="08 - ex. 4 p. 5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3415" y="309275"/>
            <a:ext cx="644236" cy="64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4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631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SB p 24 ex 10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367" y="415637"/>
            <a:ext cx="9437633" cy="644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93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185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SB p 25 ex 11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93" y="618549"/>
            <a:ext cx="10836107" cy="623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27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SB p 25 ex 12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9" y="1"/>
            <a:ext cx="8987572" cy="6858000"/>
          </a:xfrm>
          <a:prstGeom prst="rect">
            <a:avLst/>
          </a:prstGeom>
        </p:spPr>
      </p:pic>
      <p:pic>
        <p:nvPicPr>
          <p:cNvPr id="5" name="03 - ex. 12 p. 2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8428" y="10692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71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037" y="143453"/>
            <a:ext cx="10515600" cy="68782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GrB</a:t>
            </a:r>
            <a:r>
              <a:rPr lang="en-US" dirty="0" smtClean="0"/>
              <a:t> p 82 ex 2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758" y="958724"/>
            <a:ext cx="9643122" cy="505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894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53</Words>
  <Application>Microsoft Office PowerPoint</Application>
  <PresentationFormat>Широкоэкранный</PresentationFormat>
  <Paragraphs>12</Paragraphs>
  <Slides>10</Slides>
  <Notes>0</Notes>
  <HiddenSlides>0</HiddenSlides>
  <MMClips>6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Unit_7</vt:lpstr>
      <vt:lpstr>SB p 50 ex 1</vt:lpstr>
      <vt:lpstr>SB p 50 ex 1</vt:lpstr>
      <vt:lpstr>SB p 50 ex 2</vt:lpstr>
      <vt:lpstr>SB p 50 ex 3</vt:lpstr>
      <vt:lpstr>SB p 51 ex 4</vt:lpstr>
      <vt:lpstr>SB p 24 ex 10</vt:lpstr>
      <vt:lpstr>SB p 25 ex 11</vt:lpstr>
      <vt:lpstr>SB p 25 ex 12</vt:lpstr>
      <vt:lpstr>GrB p 82 ex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Unit_7</dc:title>
  <dc:creator>lilyana fazleeva</dc:creator>
  <cp:lastModifiedBy>lilyana fazleeva</cp:lastModifiedBy>
  <cp:revision>2</cp:revision>
  <dcterms:created xsi:type="dcterms:W3CDTF">2020-04-25T09:20:05Z</dcterms:created>
  <dcterms:modified xsi:type="dcterms:W3CDTF">2020-04-25T09:33:57Z</dcterms:modified>
</cp:coreProperties>
</file>